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3" r:id="rId5"/>
    <p:sldId id="299" r:id="rId6"/>
    <p:sldId id="298" r:id="rId7"/>
    <p:sldId id="305" r:id="rId8"/>
    <p:sldId id="304" r:id="rId9"/>
    <p:sldId id="306" r:id="rId10"/>
    <p:sldId id="308" r:id="rId11"/>
    <p:sldId id="307" r:id="rId12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9AE"/>
    <a:srgbClr val="F15A38"/>
    <a:srgbClr val="9A0000"/>
    <a:srgbClr val="60AFA0"/>
    <a:srgbClr val="0F062B"/>
    <a:srgbClr val="000031"/>
    <a:srgbClr val="3B1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3979" autoAdjust="0"/>
  </p:normalViewPr>
  <p:slideViewPr>
    <p:cSldViewPr>
      <p:cViewPr varScale="1">
        <p:scale>
          <a:sx n="130" d="100"/>
          <a:sy n="130" d="100"/>
        </p:scale>
        <p:origin x="6432" y="126"/>
      </p:cViewPr>
      <p:guideLst>
        <p:guide orient="horz" pos="161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340A21-33FF-4A77-87EE-7446E9920F22}" type="datetimeFigureOut">
              <a:rPr lang="da-DK"/>
              <a:pPr>
                <a:defRPr/>
              </a:pPr>
              <a:t>02-06-2022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207795-4989-408D-BBB1-120F837317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56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7609E6-E5A4-4B35-B5B9-9B28A1C8EF70}" type="datetimeFigureOut">
              <a:rPr lang="da-DK"/>
              <a:pPr>
                <a:defRPr/>
              </a:pPr>
              <a:t>02-06-2022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C14D64-DA58-427F-AD29-590C7C19138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5944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0074" r="28739" b="34282"/>
          <a:stretch/>
        </p:blipFill>
        <p:spPr>
          <a:xfrm>
            <a:off x="1763688" y="1844824"/>
            <a:ext cx="5112568" cy="2304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6310313"/>
            <a:ext cx="53498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5644" r="24801" b="34281"/>
          <a:stretch/>
        </p:blipFill>
        <p:spPr>
          <a:xfrm>
            <a:off x="6732240" y="5836929"/>
            <a:ext cx="2283225" cy="8006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DETTE ER EN OVERSKRIFT</a:t>
            </a:r>
            <a:endParaRPr lang="da-DK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‹#›        18-04-2016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DB465D-0937-444C-9DF1-E2FC4A12F28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nscenterportalen.dk/arn/" TargetMode="External"/><Relationship Id="rId2" Type="http://schemas.openxmlformats.org/officeDocument/2006/relationships/hyperlink" Target="https://videnscenterportalen.dk/vihd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-3HsRK3VA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hne@mercantec.d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C10EEF7-D006-8290-76C4-F77056335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0074" r="28739" b="34282"/>
          <a:stretch/>
        </p:blipFill>
        <p:spPr>
          <a:xfrm>
            <a:off x="539552" y="2348880"/>
            <a:ext cx="5328592" cy="240161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B9F4C55-D836-027F-EF0C-30A5B097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908720"/>
            <a:ext cx="7358508" cy="183639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598D9E-09CC-01A2-DA12-1720A3156E9E}"/>
              </a:ext>
            </a:extLst>
          </p:cNvPr>
          <p:cNvSpPr txBox="1"/>
          <p:nvPr/>
        </p:nvSpPr>
        <p:spPr bwMode="auto">
          <a:xfrm>
            <a:off x="340843" y="4797152"/>
            <a:ext cx="8369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Two</a:t>
            </a: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a-D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knowledge</a:t>
            </a: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/research-centers </a:t>
            </a:r>
            <a:r>
              <a:rPr lang="da-D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financially</a:t>
            </a: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a-D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backed</a:t>
            </a: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by the Danish </a:t>
            </a:r>
            <a:r>
              <a:rPr lang="da-D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Ministery</a:t>
            </a: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Education, </a:t>
            </a:r>
          </a:p>
          <a:p>
            <a:pPr algn="ctr"/>
            <a:r>
              <a:rPr lang="da-D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which</a:t>
            </a: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Mercantec is a part of. </a:t>
            </a:r>
          </a:p>
        </p:txBody>
      </p:sp>
    </p:spTree>
    <p:extLst>
      <p:ext uri="{BB962C8B-B14F-4D97-AF65-F5344CB8AC3E}">
        <p14:creationId xmlns:p14="http://schemas.microsoft.com/office/powerpoint/2010/main" val="23378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560" y="764704"/>
            <a:ext cx="7848872" cy="526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a-DK" spc="300" dirty="0">
                <a:latin typeface="+mn-lt"/>
              </a:rPr>
              <a:t>Troels Nepper, Project manager at Mercantec</a:t>
            </a:r>
          </a:p>
          <a:p>
            <a:pPr>
              <a:lnSpc>
                <a:spcPts val="3400"/>
              </a:lnSpc>
            </a:pPr>
            <a:endParaRPr lang="da-DK" spc="300" baseline="0" dirty="0">
              <a:latin typeface="+mn-lt"/>
            </a:endParaRPr>
          </a:p>
          <a:p>
            <a:pPr>
              <a:lnSpc>
                <a:spcPts val="3400"/>
              </a:lnSpc>
            </a:pPr>
            <a:r>
              <a:rPr lang="da-DK" spc="300" dirty="0">
                <a:latin typeface="+mn-lt"/>
              </a:rPr>
              <a:t>Carpenter / Bygningskonstruktør / Not a </a:t>
            </a:r>
            <a:r>
              <a:rPr lang="da-DK" spc="300" dirty="0" err="1">
                <a:latin typeface="+mn-lt"/>
              </a:rPr>
              <a:t>talented</a:t>
            </a:r>
            <a:r>
              <a:rPr lang="da-DK" spc="300" dirty="0">
                <a:latin typeface="+mn-lt"/>
              </a:rPr>
              <a:t> student – </a:t>
            </a:r>
            <a:r>
              <a:rPr lang="da-DK" spc="300" dirty="0" err="1">
                <a:latin typeface="+mn-lt"/>
              </a:rPr>
              <a:t>my</a:t>
            </a:r>
            <a:r>
              <a:rPr lang="da-DK" spc="300" dirty="0">
                <a:latin typeface="+mn-lt"/>
              </a:rPr>
              <a:t> motivation / Tech-</a:t>
            </a:r>
            <a:r>
              <a:rPr lang="da-DK" spc="300" dirty="0" err="1">
                <a:latin typeface="+mn-lt"/>
              </a:rPr>
              <a:t>geek</a:t>
            </a:r>
            <a:r>
              <a:rPr lang="da-DK" spc="300" dirty="0">
                <a:latin typeface="+mn-lt"/>
              </a:rPr>
              <a:t> / Mercantec / Knowledge centers:</a:t>
            </a:r>
            <a:br>
              <a:rPr lang="da-DK" spc="300" dirty="0">
                <a:latin typeface="+mn-lt"/>
              </a:rPr>
            </a:br>
            <a:r>
              <a:rPr lang="da-DK" spc="300" dirty="0">
                <a:latin typeface="+mn-lt"/>
                <a:hlinkClick r:id="rId2"/>
              </a:rPr>
              <a:t>https://videnscenterportalen.dk/vihda/</a:t>
            </a:r>
            <a:endParaRPr lang="da-DK" spc="300" dirty="0">
              <a:latin typeface="+mn-lt"/>
            </a:endParaRPr>
          </a:p>
          <a:p>
            <a:pPr>
              <a:lnSpc>
                <a:spcPts val="3400"/>
              </a:lnSpc>
            </a:pPr>
            <a:r>
              <a:rPr lang="da-DK" spc="300" dirty="0">
                <a:latin typeface="+mn-lt"/>
                <a:hlinkClick r:id="rId3"/>
              </a:rPr>
              <a:t>https://videnscenterportalen.dk/arn/</a:t>
            </a:r>
            <a:endParaRPr lang="da-DK" spc="300" dirty="0">
              <a:latin typeface="+mn-lt"/>
            </a:endParaRPr>
          </a:p>
          <a:p>
            <a:pPr>
              <a:lnSpc>
                <a:spcPts val="3400"/>
              </a:lnSpc>
            </a:pPr>
            <a:endParaRPr lang="da-DK" spc="300" dirty="0">
              <a:latin typeface="+mn-lt"/>
            </a:endParaRPr>
          </a:p>
          <a:p>
            <a:pPr>
              <a:lnSpc>
                <a:spcPts val="3400"/>
              </a:lnSpc>
            </a:pPr>
            <a:r>
              <a:rPr lang="da-DK" spc="300" dirty="0" err="1">
                <a:latin typeface="+mn-lt"/>
              </a:rPr>
              <a:t>Todays</a:t>
            </a:r>
            <a:r>
              <a:rPr lang="da-DK" spc="300" dirty="0">
                <a:latin typeface="+mn-lt"/>
              </a:rPr>
              <a:t> </a:t>
            </a:r>
            <a:r>
              <a:rPr lang="da-DK" spc="300" dirty="0" err="1">
                <a:latin typeface="+mn-lt"/>
              </a:rPr>
              <a:t>presentation</a:t>
            </a:r>
            <a:r>
              <a:rPr lang="da-DK" spc="300" dirty="0">
                <a:latin typeface="+mn-lt"/>
              </a:rPr>
              <a:t> </a:t>
            </a:r>
            <a:r>
              <a:rPr lang="da-DK" spc="300" dirty="0" err="1">
                <a:latin typeface="+mn-lt"/>
              </a:rPr>
              <a:t>will</a:t>
            </a:r>
            <a:r>
              <a:rPr lang="da-DK" spc="300" dirty="0">
                <a:latin typeface="+mn-lt"/>
              </a:rPr>
              <a:t> </a:t>
            </a:r>
            <a:r>
              <a:rPr lang="da-DK" spc="300" dirty="0" err="1">
                <a:latin typeface="+mn-lt"/>
              </a:rPr>
              <a:t>mainly</a:t>
            </a:r>
            <a:r>
              <a:rPr lang="da-DK" spc="300" dirty="0">
                <a:latin typeface="+mn-lt"/>
              </a:rPr>
              <a:t> </a:t>
            </a:r>
            <a:r>
              <a:rPr lang="da-DK" spc="300" dirty="0" err="1">
                <a:latin typeface="+mn-lt"/>
              </a:rPr>
              <a:t>focus</a:t>
            </a:r>
            <a:r>
              <a:rPr lang="da-DK" spc="300" dirty="0">
                <a:latin typeface="+mn-lt"/>
              </a:rPr>
              <a:t> on </a:t>
            </a:r>
            <a:r>
              <a:rPr lang="da-DK" spc="300" dirty="0" err="1">
                <a:latin typeface="+mn-lt"/>
              </a:rPr>
              <a:t>Augmented</a:t>
            </a:r>
            <a:r>
              <a:rPr lang="da-DK" spc="300" dirty="0">
                <a:latin typeface="+mn-lt"/>
              </a:rPr>
              <a:t> Reality, </a:t>
            </a:r>
            <a:r>
              <a:rPr lang="da-DK" spc="300" dirty="0" err="1">
                <a:latin typeface="+mn-lt"/>
              </a:rPr>
              <a:t>how</a:t>
            </a:r>
            <a:r>
              <a:rPr lang="da-DK" spc="300" dirty="0">
                <a:latin typeface="+mn-lt"/>
              </a:rPr>
              <a:t> </a:t>
            </a:r>
            <a:r>
              <a:rPr lang="da-DK" spc="300" dirty="0" err="1">
                <a:latin typeface="+mn-lt"/>
              </a:rPr>
              <a:t>easy</a:t>
            </a:r>
            <a:r>
              <a:rPr lang="da-DK" spc="300" dirty="0">
                <a:latin typeface="+mn-lt"/>
              </a:rPr>
              <a:t> it is to </a:t>
            </a:r>
            <a:r>
              <a:rPr lang="da-DK" spc="300" dirty="0" err="1">
                <a:latin typeface="+mn-lt"/>
              </a:rPr>
              <a:t>use</a:t>
            </a:r>
            <a:r>
              <a:rPr lang="da-DK" spc="300" dirty="0">
                <a:latin typeface="+mn-lt"/>
              </a:rPr>
              <a:t>, and </a:t>
            </a:r>
            <a:r>
              <a:rPr lang="da-DK" spc="300" dirty="0" err="1">
                <a:latin typeface="+mn-lt"/>
              </a:rPr>
              <a:t>how</a:t>
            </a:r>
            <a:r>
              <a:rPr lang="da-DK" spc="300" dirty="0">
                <a:latin typeface="+mn-lt"/>
              </a:rPr>
              <a:t> it </a:t>
            </a:r>
            <a:r>
              <a:rPr lang="da-DK" spc="300" dirty="0" err="1">
                <a:latin typeface="+mn-lt"/>
              </a:rPr>
              <a:t>raises</a:t>
            </a:r>
            <a:r>
              <a:rPr lang="da-DK" spc="300" dirty="0">
                <a:latin typeface="+mn-lt"/>
              </a:rPr>
              <a:t> the </a:t>
            </a:r>
            <a:r>
              <a:rPr lang="da-DK" spc="300" dirty="0" err="1">
                <a:latin typeface="+mn-lt"/>
              </a:rPr>
              <a:t>quality</a:t>
            </a:r>
            <a:r>
              <a:rPr lang="da-DK" spc="300" dirty="0">
                <a:latin typeface="+mn-lt"/>
              </a:rPr>
              <a:t> of a </a:t>
            </a:r>
            <a:r>
              <a:rPr lang="da-DK" spc="300" dirty="0" err="1">
                <a:latin typeface="+mn-lt"/>
              </a:rPr>
              <a:t>lectures</a:t>
            </a:r>
            <a:r>
              <a:rPr lang="da-DK" spc="300" dirty="0">
                <a:latin typeface="+mn-lt"/>
              </a:rPr>
              <a:t> or a </a:t>
            </a:r>
            <a:r>
              <a:rPr lang="da-DK" spc="300" dirty="0" err="1">
                <a:latin typeface="+mn-lt"/>
              </a:rPr>
              <a:t>courses</a:t>
            </a:r>
            <a:r>
              <a:rPr lang="da-DK" spc="300" dirty="0">
                <a:latin typeface="+mn-lt"/>
              </a:rPr>
              <a:t>. </a:t>
            </a:r>
            <a:br>
              <a:rPr lang="da-DK" spc="300" dirty="0">
                <a:latin typeface="+mn-lt"/>
              </a:rPr>
            </a:br>
            <a:endParaRPr lang="da-DK" spc="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6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536" y="548680"/>
            <a:ext cx="8136904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a-DK" sz="2400" spc="300" dirty="0">
                <a:solidFill>
                  <a:srgbClr val="9A0000"/>
                </a:solidFill>
                <a:latin typeface="+mj-lt"/>
              </a:rPr>
              <a:t>Understand the terms AR and VR</a:t>
            </a:r>
            <a:endParaRPr lang="da-DK" sz="2000" spc="300" baseline="0" dirty="0">
              <a:solidFill>
                <a:srgbClr val="9A0000"/>
              </a:solidFill>
              <a:latin typeface="+mj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40024" y="1262871"/>
            <a:ext cx="60486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 err="1"/>
              <a:t>Augmented</a:t>
            </a:r>
            <a:r>
              <a:rPr lang="da-DK" sz="1400" dirty="0"/>
              <a:t> Reality (</a:t>
            </a:r>
            <a:r>
              <a:rPr lang="da-DK" sz="1400" b="1" dirty="0"/>
              <a:t>AR</a:t>
            </a:r>
            <a:r>
              <a:rPr lang="da-DK" sz="1400" dirty="0"/>
              <a:t>) = The vision </a:t>
            </a:r>
            <a:r>
              <a:rPr lang="da-DK" sz="1400" dirty="0" err="1"/>
              <a:t>you</a:t>
            </a:r>
            <a:r>
              <a:rPr lang="da-DK" sz="1400" dirty="0"/>
              <a:t> have with </a:t>
            </a:r>
            <a:r>
              <a:rPr lang="da-DK" sz="1400" dirty="0" err="1"/>
              <a:t>your</a:t>
            </a:r>
            <a:r>
              <a:rPr lang="da-DK" sz="1400" dirty="0"/>
              <a:t> </a:t>
            </a:r>
            <a:r>
              <a:rPr lang="da-DK" sz="1400" dirty="0" err="1"/>
              <a:t>eyes</a:t>
            </a:r>
            <a:r>
              <a:rPr lang="da-DK" sz="1400" dirty="0"/>
              <a:t>, </a:t>
            </a:r>
            <a:r>
              <a:rPr lang="da-DK" sz="1400" dirty="0" err="1"/>
              <a:t>combined</a:t>
            </a:r>
            <a:r>
              <a:rPr lang="da-DK" sz="1400" dirty="0"/>
              <a:t> with computer </a:t>
            </a:r>
            <a:r>
              <a:rPr lang="da-DK" sz="1400" dirty="0" err="1"/>
              <a:t>graphics</a:t>
            </a:r>
            <a:r>
              <a:rPr lang="da-DK" sz="1400" dirty="0"/>
              <a:t>. For </a:t>
            </a:r>
            <a:r>
              <a:rPr lang="da-DK" sz="1400" dirty="0" err="1"/>
              <a:t>exsample</a:t>
            </a:r>
            <a:r>
              <a:rPr lang="da-DK" sz="1400" dirty="0"/>
              <a:t> </a:t>
            </a:r>
            <a:r>
              <a:rPr lang="da-DK" sz="1400" dirty="0" err="1"/>
              <a:t>SnapChat</a:t>
            </a:r>
            <a:r>
              <a:rPr lang="da-DK" sz="1400" dirty="0"/>
              <a:t> filters or Pokemon Go.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D6B0A41-0FB5-8380-456E-53AE77E7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3744417" cy="231895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5A0B6B4-BAED-B9BD-BD28-507484BF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132856"/>
            <a:ext cx="3538637" cy="2318959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8FC48CC0-E647-FFBF-D302-843F3C5C08B6}"/>
              </a:ext>
            </a:extLst>
          </p:cNvPr>
          <p:cNvSpPr txBox="1"/>
          <p:nvPr/>
        </p:nvSpPr>
        <p:spPr bwMode="auto">
          <a:xfrm>
            <a:off x="1259632" y="4725144"/>
            <a:ext cx="6408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/>
              <a:t>Virtuel Reality (</a:t>
            </a:r>
            <a:r>
              <a:rPr lang="da-DK" sz="1400" b="1" dirty="0"/>
              <a:t>VR) </a:t>
            </a:r>
            <a:r>
              <a:rPr lang="da-DK" sz="1400" dirty="0"/>
              <a:t>is </a:t>
            </a:r>
            <a:r>
              <a:rPr lang="da-DK" sz="1400" dirty="0" err="1"/>
              <a:t>only</a:t>
            </a:r>
            <a:r>
              <a:rPr lang="da-DK" sz="1400" dirty="0"/>
              <a:t> computer </a:t>
            </a:r>
            <a:r>
              <a:rPr lang="da-DK" sz="1400" dirty="0" err="1"/>
              <a:t>graphics</a:t>
            </a:r>
            <a:r>
              <a:rPr lang="da-DK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536" y="548680"/>
            <a:ext cx="8136904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a-DK" sz="2400" spc="300" baseline="0" dirty="0">
                <a:solidFill>
                  <a:srgbClr val="9A0000"/>
                </a:solidFill>
                <a:latin typeface="+mj-lt"/>
              </a:rPr>
              <a:t>In </a:t>
            </a:r>
            <a:r>
              <a:rPr lang="da-DK" sz="2400" spc="300" baseline="0" dirty="0" err="1">
                <a:solidFill>
                  <a:srgbClr val="9A0000"/>
                </a:solidFill>
                <a:latin typeface="+mj-lt"/>
              </a:rPr>
              <a:t>which</a:t>
            </a:r>
            <a:r>
              <a:rPr lang="da-DK" sz="2400" spc="300" baseline="0" dirty="0">
                <a:solidFill>
                  <a:srgbClr val="9A0000"/>
                </a:solidFill>
                <a:latin typeface="+mj-lt"/>
              </a:rPr>
              <a:t> </a:t>
            </a:r>
            <a:r>
              <a:rPr lang="da-DK" sz="2400" spc="300" baseline="0" dirty="0" err="1">
                <a:solidFill>
                  <a:srgbClr val="9A0000"/>
                </a:solidFill>
                <a:latin typeface="+mj-lt"/>
              </a:rPr>
              <a:t>areas</a:t>
            </a:r>
            <a:r>
              <a:rPr lang="da-DK" sz="2400" spc="300" baseline="0" dirty="0">
                <a:solidFill>
                  <a:srgbClr val="9A0000"/>
                </a:solidFill>
                <a:latin typeface="+mj-lt"/>
              </a:rPr>
              <a:t> </a:t>
            </a:r>
            <a:r>
              <a:rPr lang="da-DK" sz="2400" spc="300" baseline="0" dirty="0" err="1">
                <a:solidFill>
                  <a:srgbClr val="9A0000"/>
                </a:solidFill>
                <a:latin typeface="+mj-lt"/>
              </a:rPr>
              <a:t>can</a:t>
            </a:r>
            <a:r>
              <a:rPr lang="da-DK" sz="2400" spc="300" baseline="0" dirty="0">
                <a:solidFill>
                  <a:srgbClr val="9A0000"/>
                </a:solidFill>
                <a:latin typeface="+mj-lt"/>
              </a:rPr>
              <a:t> AR </a:t>
            </a:r>
            <a:r>
              <a:rPr lang="da-DK" sz="2400" spc="300" baseline="0" dirty="0" err="1">
                <a:solidFill>
                  <a:srgbClr val="9A0000"/>
                </a:solidFill>
                <a:latin typeface="+mj-lt"/>
              </a:rPr>
              <a:t>be</a:t>
            </a:r>
            <a:r>
              <a:rPr lang="da-DK" sz="2400" spc="300" baseline="0" dirty="0">
                <a:solidFill>
                  <a:srgbClr val="9A0000"/>
                </a:solidFill>
                <a:latin typeface="+mj-lt"/>
              </a:rPr>
              <a:t> </a:t>
            </a:r>
            <a:r>
              <a:rPr lang="da-DK" sz="2400" spc="300" baseline="0" dirty="0" err="1">
                <a:solidFill>
                  <a:srgbClr val="9A0000"/>
                </a:solidFill>
                <a:latin typeface="+mj-lt"/>
              </a:rPr>
              <a:t>used</a:t>
            </a:r>
            <a:r>
              <a:rPr lang="da-DK" sz="2400" spc="300" baseline="0" dirty="0">
                <a:solidFill>
                  <a:srgbClr val="9A0000"/>
                </a:solidFill>
                <a:latin typeface="+mj-lt"/>
              </a:rPr>
              <a:t> with succes?</a:t>
            </a:r>
            <a:endParaRPr lang="da-DK" sz="2000" spc="300" baseline="0" dirty="0">
              <a:solidFill>
                <a:srgbClr val="9A0000"/>
              </a:solidFill>
              <a:latin typeface="+mj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40024" y="1262871"/>
            <a:ext cx="66883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/>
              <a:t>Students </a:t>
            </a:r>
            <a:r>
              <a:rPr lang="da-DK" sz="1400" dirty="0" err="1"/>
              <a:t>can</a:t>
            </a:r>
            <a:r>
              <a:rPr lang="da-DK" sz="1400" dirty="0"/>
              <a:t> ”</a:t>
            </a:r>
            <a:r>
              <a:rPr lang="da-DK" sz="1400" dirty="0" err="1"/>
              <a:t>quality</a:t>
            </a:r>
            <a:r>
              <a:rPr lang="da-DK" sz="1400" dirty="0"/>
              <a:t> </a:t>
            </a:r>
            <a:r>
              <a:rPr lang="da-DK" sz="1400" dirty="0" err="1"/>
              <a:t>control</a:t>
            </a:r>
            <a:r>
              <a:rPr lang="da-DK" sz="1400" dirty="0"/>
              <a:t>” </a:t>
            </a:r>
            <a:r>
              <a:rPr lang="da-DK" sz="1400" dirty="0" err="1"/>
              <a:t>their</a:t>
            </a:r>
            <a:r>
              <a:rPr lang="da-DK" sz="1400" dirty="0"/>
              <a:t> </a:t>
            </a:r>
            <a:r>
              <a:rPr lang="da-DK" sz="1400" dirty="0" err="1"/>
              <a:t>own</a:t>
            </a:r>
            <a:r>
              <a:rPr lang="da-DK" sz="1400" dirty="0"/>
              <a:t> </a:t>
            </a:r>
            <a:r>
              <a:rPr lang="da-DK" sz="1400" dirty="0" err="1"/>
              <a:t>work</a:t>
            </a:r>
            <a:r>
              <a:rPr lang="da-DK" sz="1400" dirty="0"/>
              <a:t>, </a:t>
            </a:r>
            <a:r>
              <a:rPr lang="da-DK" sz="1400" dirty="0" err="1"/>
              <a:t>beofre</a:t>
            </a:r>
            <a:r>
              <a:rPr lang="da-DK" sz="1400" dirty="0"/>
              <a:t> - </a:t>
            </a:r>
            <a:r>
              <a:rPr lang="da-DK" sz="1400" dirty="0" err="1"/>
              <a:t>You</a:t>
            </a:r>
            <a:r>
              <a:rPr lang="da-DK" sz="1400" dirty="0"/>
              <a:t> </a:t>
            </a:r>
            <a:r>
              <a:rPr lang="da-DK" sz="1400" dirty="0" err="1"/>
              <a:t>will</a:t>
            </a:r>
            <a:r>
              <a:rPr lang="da-DK" sz="1400" dirty="0"/>
              <a:t> </a:t>
            </a:r>
            <a:r>
              <a:rPr lang="da-DK" sz="1400" dirty="0" err="1"/>
              <a:t>see</a:t>
            </a:r>
            <a:r>
              <a:rPr lang="da-DK" sz="1400" dirty="0"/>
              <a:t> an </a:t>
            </a:r>
            <a:r>
              <a:rPr lang="da-DK" sz="1400" dirty="0" err="1"/>
              <a:t>example</a:t>
            </a:r>
            <a:r>
              <a:rPr lang="da-DK" sz="1400" dirty="0"/>
              <a:t> </a:t>
            </a:r>
            <a:r>
              <a:rPr lang="da-DK" sz="1400" dirty="0" err="1"/>
              <a:t>later</a:t>
            </a:r>
            <a:endParaRPr lang="da-DK" sz="1400" dirty="0"/>
          </a:p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 err="1"/>
              <a:t>Get</a:t>
            </a:r>
            <a:r>
              <a:rPr lang="da-DK" sz="1400" dirty="0"/>
              <a:t> </a:t>
            </a:r>
            <a:r>
              <a:rPr lang="da-DK" sz="1400" dirty="0" err="1"/>
              <a:t>help</a:t>
            </a:r>
            <a:r>
              <a:rPr lang="da-DK" sz="1400" dirty="0"/>
              <a:t> </a:t>
            </a:r>
            <a:r>
              <a:rPr lang="da-DK" sz="1400" dirty="0" err="1"/>
              <a:t>without</a:t>
            </a:r>
            <a:r>
              <a:rPr lang="da-DK" sz="1400" dirty="0"/>
              <a:t> the </a:t>
            </a:r>
            <a:r>
              <a:rPr lang="da-DK" sz="1400" dirty="0" err="1"/>
              <a:t>presence</a:t>
            </a:r>
            <a:r>
              <a:rPr lang="da-DK" sz="1400" dirty="0"/>
              <a:t> of a </a:t>
            </a:r>
            <a:r>
              <a:rPr lang="da-DK" sz="1400" dirty="0" err="1"/>
              <a:t>teacher</a:t>
            </a:r>
            <a:endParaRPr lang="da-DK" sz="1400" dirty="0"/>
          </a:p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/>
              <a:t>Help students </a:t>
            </a:r>
            <a:r>
              <a:rPr lang="da-DK" sz="1400" dirty="0" err="1"/>
              <a:t>develop</a:t>
            </a:r>
            <a:r>
              <a:rPr lang="da-DK" sz="1400" dirty="0"/>
              <a:t> </a:t>
            </a:r>
            <a:r>
              <a:rPr lang="da-DK" sz="1400" dirty="0" err="1"/>
              <a:t>understanding</a:t>
            </a:r>
            <a:r>
              <a:rPr lang="da-DK" sz="1400" dirty="0"/>
              <a:t> of </a:t>
            </a:r>
            <a:r>
              <a:rPr lang="da-DK" sz="1400" dirty="0" err="1"/>
              <a:t>drawing</a:t>
            </a:r>
            <a:r>
              <a:rPr lang="da-DK" sz="1400" dirty="0"/>
              <a:t> / 3 Dimensional </a:t>
            </a:r>
            <a:r>
              <a:rPr lang="da-DK" sz="1400" dirty="0" err="1"/>
              <a:t>thinking</a:t>
            </a:r>
            <a:r>
              <a:rPr lang="da-DK" sz="1400" dirty="0"/>
              <a:t> - </a:t>
            </a:r>
            <a:r>
              <a:rPr lang="da-DK" sz="1400" dirty="0" err="1"/>
              <a:t>You</a:t>
            </a:r>
            <a:r>
              <a:rPr lang="da-DK" sz="1400" dirty="0"/>
              <a:t> </a:t>
            </a:r>
            <a:r>
              <a:rPr lang="da-DK" sz="1400" dirty="0" err="1"/>
              <a:t>will</a:t>
            </a:r>
            <a:r>
              <a:rPr lang="da-DK" sz="1400" dirty="0"/>
              <a:t> se an </a:t>
            </a:r>
            <a:r>
              <a:rPr lang="da-DK" sz="1400" dirty="0" err="1"/>
              <a:t>example</a:t>
            </a:r>
            <a:r>
              <a:rPr lang="da-DK" sz="1400" dirty="0"/>
              <a:t> </a:t>
            </a:r>
            <a:r>
              <a:rPr lang="da-DK" sz="1400" dirty="0" err="1"/>
              <a:t>later</a:t>
            </a:r>
            <a:endParaRPr lang="da-DK" sz="1400" dirty="0"/>
          </a:p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/>
              <a:t>As a </a:t>
            </a:r>
            <a:r>
              <a:rPr lang="da-DK" sz="1400" dirty="0" err="1"/>
              <a:t>tool</a:t>
            </a:r>
            <a:r>
              <a:rPr lang="da-DK" sz="1400" dirty="0"/>
              <a:t> for differentiation in the </a:t>
            </a:r>
            <a:r>
              <a:rPr lang="da-DK" sz="1400" dirty="0" err="1"/>
              <a:t>classroom</a:t>
            </a:r>
            <a:endParaRPr lang="da-DK" sz="1400" dirty="0"/>
          </a:p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/>
              <a:t>AR-Tours, </a:t>
            </a:r>
            <a:r>
              <a:rPr lang="da-DK" sz="1400" dirty="0" err="1"/>
              <a:t>example</a:t>
            </a:r>
            <a:r>
              <a:rPr lang="da-DK" sz="1400" dirty="0"/>
              <a:t> from 2018; </a:t>
            </a:r>
            <a:r>
              <a:rPr lang="da-DK" sz="1400" dirty="0">
                <a:hlinkClick r:id="rId2"/>
              </a:rPr>
              <a:t>https://youtu.be/z-3HsRK3VAA</a:t>
            </a:r>
            <a:endParaRPr lang="da-DK" sz="1400" dirty="0"/>
          </a:p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 err="1"/>
              <a:t>Quality</a:t>
            </a:r>
            <a:r>
              <a:rPr lang="da-DK" sz="1400" dirty="0"/>
              <a:t> </a:t>
            </a:r>
            <a:r>
              <a:rPr lang="da-DK" sz="1400" dirty="0" err="1"/>
              <a:t>control</a:t>
            </a:r>
            <a:r>
              <a:rPr lang="da-DK" sz="1400" dirty="0"/>
              <a:t> or ”</a:t>
            </a:r>
            <a:r>
              <a:rPr lang="da-DK" sz="1400" dirty="0" err="1"/>
              <a:t>how</a:t>
            </a:r>
            <a:r>
              <a:rPr lang="da-DK" sz="1400" dirty="0"/>
              <a:t> to guide” for future installations or </a:t>
            </a:r>
            <a:r>
              <a:rPr lang="da-DK" sz="1400" dirty="0" err="1"/>
              <a:t>constructions</a:t>
            </a:r>
            <a:endParaRPr lang="da-DK" sz="1400" dirty="0"/>
          </a:p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/>
              <a:t>As an </a:t>
            </a:r>
            <a:r>
              <a:rPr lang="da-DK" sz="1400" dirty="0" err="1"/>
              <a:t>easy</a:t>
            </a:r>
            <a:r>
              <a:rPr lang="da-DK" sz="1400" dirty="0"/>
              <a:t> </a:t>
            </a:r>
            <a:r>
              <a:rPr lang="da-DK" sz="1400" dirty="0" err="1"/>
              <a:t>presentation</a:t>
            </a:r>
            <a:r>
              <a:rPr lang="da-DK" sz="1400" dirty="0"/>
              <a:t> </a:t>
            </a:r>
            <a:r>
              <a:rPr lang="da-DK" sz="1400" dirty="0" err="1"/>
              <a:t>tool</a:t>
            </a:r>
            <a:r>
              <a:rPr lang="da-DK" sz="1400" dirty="0"/>
              <a:t> for </a:t>
            </a:r>
            <a:r>
              <a:rPr lang="da-DK" sz="1400" dirty="0" err="1"/>
              <a:t>expensive</a:t>
            </a:r>
            <a:r>
              <a:rPr lang="da-DK" sz="1400" dirty="0"/>
              <a:t> hardware</a:t>
            </a:r>
          </a:p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/>
              <a:t>And </a:t>
            </a:r>
            <a:r>
              <a:rPr lang="da-DK" sz="1400" dirty="0" err="1"/>
              <a:t>much</a:t>
            </a:r>
            <a:r>
              <a:rPr lang="da-DK" sz="1400" dirty="0"/>
              <a:t> more……</a:t>
            </a:r>
          </a:p>
        </p:txBody>
      </p:sp>
    </p:spTree>
    <p:extLst>
      <p:ext uri="{BB962C8B-B14F-4D97-AF65-F5344CB8AC3E}">
        <p14:creationId xmlns:p14="http://schemas.microsoft.com/office/powerpoint/2010/main" val="14710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536" y="548680"/>
            <a:ext cx="8136904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a-DK" sz="2400" spc="300" dirty="0" err="1">
                <a:solidFill>
                  <a:srgbClr val="9A0000"/>
                </a:solidFill>
                <a:latin typeface="+mj-lt"/>
              </a:rPr>
              <a:t>Proff</a:t>
            </a:r>
            <a:r>
              <a:rPr lang="da-DK" sz="2400" spc="300" dirty="0">
                <a:solidFill>
                  <a:srgbClr val="9A0000"/>
                </a:solidFill>
                <a:latin typeface="+mj-lt"/>
              </a:rPr>
              <a:t> of </a:t>
            </a:r>
            <a:r>
              <a:rPr lang="da-DK" sz="2400" spc="300" dirty="0" err="1">
                <a:solidFill>
                  <a:srgbClr val="9A0000"/>
                </a:solidFill>
                <a:latin typeface="+mj-lt"/>
              </a:rPr>
              <a:t>concept</a:t>
            </a:r>
            <a:r>
              <a:rPr lang="da-DK" sz="2400" spc="300" dirty="0">
                <a:solidFill>
                  <a:srgbClr val="9A0000"/>
                </a:solidFill>
                <a:latin typeface="+mj-lt"/>
              </a:rPr>
              <a:t> 1:</a:t>
            </a:r>
            <a:endParaRPr lang="da-DK" sz="2000" spc="300" baseline="0" dirty="0">
              <a:solidFill>
                <a:srgbClr val="9A0000"/>
              </a:solidFill>
              <a:latin typeface="+mj-lt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99592" y="1196416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 err="1"/>
              <a:t>There</a:t>
            </a:r>
            <a:r>
              <a:rPr lang="da-DK" sz="1400" dirty="0"/>
              <a:t> is no </a:t>
            </a:r>
            <a:r>
              <a:rPr lang="da-DK" sz="1400" dirty="0" err="1"/>
              <a:t>need</a:t>
            </a:r>
            <a:r>
              <a:rPr lang="da-DK" sz="1400" dirty="0"/>
              <a:t> to design new </a:t>
            </a:r>
            <a:r>
              <a:rPr lang="da-DK" sz="1400" dirty="0" err="1"/>
              <a:t>courses</a:t>
            </a:r>
            <a:r>
              <a:rPr lang="da-DK" sz="1400" dirty="0"/>
              <a:t>, </a:t>
            </a:r>
            <a:r>
              <a:rPr lang="da-DK" sz="1400" dirty="0" err="1"/>
              <a:t>simply</a:t>
            </a:r>
            <a:r>
              <a:rPr lang="da-DK" sz="1400" dirty="0"/>
              <a:t> </a:t>
            </a:r>
            <a:r>
              <a:rPr lang="da-DK" sz="1400" dirty="0" err="1"/>
              <a:t>refresh</a:t>
            </a:r>
            <a:r>
              <a:rPr lang="da-DK" sz="1400" dirty="0"/>
              <a:t> </a:t>
            </a:r>
            <a:r>
              <a:rPr lang="da-DK" sz="1400" dirty="0" err="1"/>
              <a:t>your</a:t>
            </a:r>
            <a:r>
              <a:rPr lang="da-DK" sz="1400" dirty="0"/>
              <a:t> </a:t>
            </a:r>
            <a:r>
              <a:rPr lang="da-DK" sz="1400" dirty="0" err="1"/>
              <a:t>allraedy</a:t>
            </a:r>
            <a:r>
              <a:rPr lang="da-DK" sz="1400" dirty="0"/>
              <a:t> </a:t>
            </a:r>
            <a:r>
              <a:rPr lang="da-DK" sz="1400" dirty="0" err="1"/>
              <a:t>excisting</a:t>
            </a:r>
            <a:r>
              <a:rPr lang="da-DK" sz="1400" dirty="0"/>
              <a:t> </a:t>
            </a:r>
            <a:r>
              <a:rPr lang="da-DK" sz="1400" dirty="0" err="1"/>
              <a:t>asignments</a:t>
            </a:r>
            <a:r>
              <a:rPr lang="da-DK" sz="1400" dirty="0"/>
              <a:t>. 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53" y="2042397"/>
            <a:ext cx="7012447" cy="2728209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20" y="1367473"/>
            <a:ext cx="141732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536" y="548680"/>
            <a:ext cx="8136904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a-DK" sz="2400" spc="300" dirty="0" err="1">
                <a:solidFill>
                  <a:srgbClr val="9A0000"/>
                </a:solidFill>
                <a:latin typeface="+mj-lt"/>
              </a:rPr>
              <a:t>Proff</a:t>
            </a:r>
            <a:r>
              <a:rPr lang="da-DK" sz="2400" spc="300" dirty="0">
                <a:solidFill>
                  <a:srgbClr val="9A0000"/>
                </a:solidFill>
                <a:latin typeface="+mj-lt"/>
              </a:rPr>
              <a:t> of </a:t>
            </a:r>
            <a:r>
              <a:rPr lang="da-DK" sz="2400" spc="300" dirty="0" err="1">
                <a:solidFill>
                  <a:srgbClr val="9A0000"/>
                </a:solidFill>
                <a:latin typeface="+mj-lt"/>
              </a:rPr>
              <a:t>concept</a:t>
            </a:r>
            <a:r>
              <a:rPr lang="da-DK" sz="2400" spc="300" dirty="0">
                <a:solidFill>
                  <a:srgbClr val="9A0000"/>
                </a:solidFill>
                <a:latin typeface="+mj-lt"/>
              </a:rPr>
              <a:t> 2:</a:t>
            </a:r>
            <a:endParaRPr lang="da-DK" sz="2000" spc="300" baseline="0" dirty="0">
              <a:solidFill>
                <a:srgbClr val="9A0000"/>
              </a:solidFill>
              <a:latin typeface="+mj-lt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99592" y="1196416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 err="1"/>
              <a:t>There</a:t>
            </a:r>
            <a:r>
              <a:rPr lang="da-DK" sz="1400" dirty="0"/>
              <a:t> is no </a:t>
            </a:r>
            <a:r>
              <a:rPr lang="da-DK" sz="1400" dirty="0" err="1"/>
              <a:t>need</a:t>
            </a:r>
            <a:r>
              <a:rPr lang="da-DK" sz="1400" dirty="0"/>
              <a:t> to design new </a:t>
            </a:r>
            <a:r>
              <a:rPr lang="da-DK" sz="1400" dirty="0" err="1"/>
              <a:t>courses</a:t>
            </a:r>
            <a:r>
              <a:rPr lang="da-DK" sz="1400" dirty="0"/>
              <a:t>, </a:t>
            </a:r>
            <a:r>
              <a:rPr lang="da-DK" sz="1400" dirty="0" err="1"/>
              <a:t>simply</a:t>
            </a:r>
            <a:r>
              <a:rPr lang="da-DK" sz="1400" dirty="0"/>
              <a:t> </a:t>
            </a:r>
            <a:r>
              <a:rPr lang="da-DK" sz="1400" dirty="0" err="1"/>
              <a:t>refresh</a:t>
            </a:r>
            <a:r>
              <a:rPr lang="da-DK" sz="1400" dirty="0"/>
              <a:t> </a:t>
            </a:r>
            <a:r>
              <a:rPr lang="da-DK" sz="1400" dirty="0" err="1"/>
              <a:t>your</a:t>
            </a:r>
            <a:r>
              <a:rPr lang="da-DK" sz="1400" dirty="0"/>
              <a:t> </a:t>
            </a:r>
            <a:r>
              <a:rPr lang="da-DK" sz="1400" dirty="0" err="1"/>
              <a:t>allraedy</a:t>
            </a:r>
            <a:r>
              <a:rPr lang="da-DK" sz="1400" dirty="0"/>
              <a:t> </a:t>
            </a:r>
            <a:r>
              <a:rPr lang="da-DK" sz="1400" dirty="0" err="1"/>
              <a:t>excisting</a:t>
            </a:r>
            <a:r>
              <a:rPr lang="da-DK" sz="1400" dirty="0"/>
              <a:t> </a:t>
            </a:r>
            <a:r>
              <a:rPr lang="da-DK" sz="1400" dirty="0" err="1"/>
              <a:t>asignments</a:t>
            </a:r>
            <a:r>
              <a:rPr lang="da-DK" sz="1400" dirty="0"/>
              <a:t>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FF4294E-C49A-1F03-0040-D9D84A7C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7" y="2139864"/>
            <a:ext cx="4752528" cy="318566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9BD6ADD-967A-E0E4-79BF-4C4C551F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18410"/>
            <a:ext cx="2214846" cy="31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536" y="548680"/>
            <a:ext cx="8136904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a-DK" sz="2400" spc="300" dirty="0" err="1">
                <a:solidFill>
                  <a:srgbClr val="9A0000"/>
                </a:solidFill>
                <a:latin typeface="+mj-lt"/>
              </a:rPr>
              <a:t>Proff</a:t>
            </a:r>
            <a:r>
              <a:rPr lang="da-DK" sz="2400" spc="300" dirty="0">
                <a:solidFill>
                  <a:srgbClr val="9A0000"/>
                </a:solidFill>
                <a:latin typeface="+mj-lt"/>
              </a:rPr>
              <a:t> of </a:t>
            </a:r>
            <a:r>
              <a:rPr lang="da-DK" sz="2400" spc="300" dirty="0" err="1">
                <a:solidFill>
                  <a:srgbClr val="9A0000"/>
                </a:solidFill>
                <a:latin typeface="+mj-lt"/>
              </a:rPr>
              <a:t>concept</a:t>
            </a:r>
            <a:r>
              <a:rPr lang="da-DK" sz="2400" spc="300" dirty="0">
                <a:solidFill>
                  <a:srgbClr val="9A0000"/>
                </a:solidFill>
                <a:latin typeface="+mj-lt"/>
              </a:rPr>
              <a:t> 3:</a:t>
            </a:r>
            <a:endParaRPr lang="da-DK" sz="2000" spc="300" baseline="0" dirty="0">
              <a:solidFill>
                <a:srgbClr val="9A0000"/>
              </a:solidFill>
              <a:latin typeface="+mj-lt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99592" y="1196416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 err="1"/>
              <a:t>Tiny</a:t>
            </a:r>
            <a:r>
              <a:rPr lang="da-DK" sz="1400" dirty="0"/>
              <a:t> house </a:t>
            </a:r>
            <a:r>
              <a:rPr lang="da-DK" sz="1400" dirty="0" err="1"/>
              <a:t>concept</a:t>
            </a:r>
            <a:r>
              <a:rPr lang="da-DK" sz="1400" dirty="0"/>
              <a:t> from GF2 students. </a:t>
            </a:r>
            <a:r>
              <a:rPr lang="da-DK" sz="1400" dirty="0" err="1"/>
              <a:t>Does</a:t>
            </a:r>
            <a:r>
              <a:rPr lang="da-DK" sz="1400" dirty="0"/>
              <a:t> the design </a:t>
            </a:r>
            <a:r>
              <a:rPr lang="da-DK" sz="1400" dirty="0" err="1"/>
              <a:t>work</a:t>
            </a:r>
            <a:r>
              <a:rPr lang="da-DK" sz="1400" dirty="0"/>
              <a:t> in reality?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EB7CC5-79FD-CAE0-A4FB-2FC762270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60440"/>
            <a:ext cx="5165374" cy="223224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FF672DC-6AC3-C583-F0C2-58D9BF284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224382"/>
            <a:ext cx="2160240" cy="22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536" y="548680"/>
            <a:ext cx="8136904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a-DK" sz="2400" spc="300" baseline="0" dirty="0" err="1">
                <a:solidFill>
                  <a:srgbClr val="9A0000"/>
                </a:solidFill>
                <a:latin typeface="+mj-lt"/>
              </a:rPr>
              <a:t>Whats</a:t>
            </a:r>
            <a:r>
              <a:rPr lang="da-DK" sz="2400" spc="300" baseline="0" dirty="0">
                <a:solidFill>
                  <a:srgbClr val="9A0000"/>
                </a:solidFill>
                <a:latin typeface="+mj-lt"/>
              </a:rPr>
              <a:t> </a:t>
            </a:r>
            <a:r>
              <a:rPr lang="da-DK" sz="2400" spc="300" baseline="0" dirty="0" err="1">
                <a:solidFill>
                  <a:srgbClr val="9A0000"/>
                </a:solidFill>
                <a:latin typeface="+mj-lt"/>
              </a:rPr>
              <a:t>next</a:t>
            </a:r>
            <a:r>
              <a:rPr lang="da-DK" sz="2400" spc="300" baseline="0" dirty="0">
                <a:solidFill>
                  <a:srgbClr val="9A0000"/>
                </a:solidFill>
                <a:latin typeface="+mj-lt"/>
              </a:rPr>
              <a:t> on </a:t>
            </a:r>
            <a:r>
              <a:rPr lang="da-DK" sz="2400" spc="300" baseline="0" dirty="0" err="1">
                <a:solidFill>
                  <a:srgbClr val="9A0000"/>
                </a:solidFill>
                <a:latin typeface="+mj-lt"/>
              </a:rPr>
              <a:t>my</a:t>
            </a:r>
            <a:r>
              <a:rPr lang="da-DK" sz="2400" spc="300" baseline="0" dirty="0">
                <a:solidFill>
                  <a:srgbClr val="9A0000"/>
                </a:solidFill>
                <a:latin typeface="+mj-lt"/>
              </a:rPr>
              <a:t> AR adventure?</a:t>
            </a:r>
            <a:endParaRPr lang="da-DK" sz="2000" spc="300" baseline="0" dirty="0">
              <a:solidFill>
                <a:srgbClr val="9A0000"/>
              </a:solidFill>
              <a:latin typeface="+mj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40024" y="1262871"/>
            <a:ext cx="6688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A0000"/>
              </a:buClr>
              <a:buSzPct val="110000"/>
              <a:buFont typeface="Wingdings" panose="05000000000000000000" pitchFamily="2" charset="2"/>
              <a:buChar char="v"/>
            </a:pPr>
            <a:r>
              <a:rPr lang="da-DK" sz="1400" dirty="0"/>
              <a:t>In a joint venture </a:t>
            </a:r>
            <a:r>
              <a:rPr lang="da-DK" sz="1400" dirty="0" err="1"/>
              <a:t>between</a:t>
            </a:r>
            <a:r>
              <a:rPr lang="da-DK" sz="1400" dirty="0"/>
              <a:t> the </a:t>
            </a:r>
            <a:r>
              <a:rPr lang="da-DK" sz="1400" dirty="0" err="1"/>
              <a:t>two</a:t>
            </a:r>
            <a:r>
              <a:rPr lang="da-DK" sz="1400" dirty="0"/>
              <a:t> ”</a:t>
            </a:r>
            <a:r>
              <a:rPr lang="da-DK" sz="1400" dirty="0" err="1"/>
              <a:t>knowledge</a:t>
            </a:r>
            <a:r>
              <a:rPr lang="da-DK" sz="1400" dirty="0"/>
              <a:t> centers”, I am </a:t>
            </a:r>
            <a:r>
              <a:rPr lang="da-DK" sz="1400" dirty="0" err="1"/>
              <a:t>going</a:t>
            </a:r>
            <a:r>
              <a:rPr lang="da-DK" sz="1400" dirty="0"/>
              <a:t> to startup an  </a:t>
            </a:r>
            <a:r>
              <a:rPr lang="da-DK" sz="1400" dirty="0" err="1"/>
              <a:t>Augmented</a:t>
            </a:r>
            <a:r>
              <a:rPr lang="da-DK" sz="1400" dirty="0"/>
              <a:t> Reality </a:t>
            </a:r>
            <a:r>
              <a:rPr lang="da-DK" sz="1400" dirty="0" err="1"/>
              <a:t>network</a:t>
            </a:r>
            <a:r>
              <a:rPr lang="da-DK" sz="1400" dirty="0"/>
              <a:t> </a:t>
            </a:r>
            <a:r>
              <a:rPr lang="da-DK" sz="1400" dirty="0" err="1"/>
              <a:t>between</a:t>
            </a:r>
            <a:r>
              <a:rPr lang="da-DK" sz="1400" dirty="0"/>
              <a:t> schools, developers and </a:t>
            </a:r>
            <a:r>
              <a:rPr lang="da-DK" sz="1400" dirty="0" err="1"/>
              <a:t>contractors</a:t>
            </a:r>
            <a:r>
              <a:rPr lang="da-DK" sz="1400" dirty="0"/>
              <a:t>. </a:t>
            </a:r>
            <a:br>
              <a:rPr lang="da-DK" sz="1400" dirty="0"/>
            </a:br>
            <a:r>
              <a:rPr lang="da-DK" sz="1400" dirty="0" err="1"/>
              <a:t>Our</a:t>
            </a:r>
            <a:r>
              <a:rPr lang="da-DK" sz="1400" dirty="0"/>
              <a:t> </a:t>
            </a:r>
            <a:r>
              <a:rPr lang="da-DK" sz="1400" dirty="0" err="1"/>
              <a:t>goal</a:t>
            </a:r>
            <a:r>
              <a:rPr lang="da-DK" sz="1400" dirty="0"/>
              <a:t> is to </a:t>
            </a:r>
            <a:r>
              <a:rPr lang="da-DK" sz="1400" dirty="0" err="1"/>
              <a:t>unite</a:t>
            </a:r>
            <a:r>
              <a:rPr lang="da-DK" sz="1400" dirty="0"/>
              <a:t> and </a:t>
            </a:r>
            <a:r>
              <a:rPr lang="da-DK" sz="1400" dirty="0" err="1"/>
              <a:t>share</a:t>
            </a:r>
            <a:r>
              <a:rPr lang="da-DK" sz="1400" dirty="0"/>
              <a:t> information, so </a:t>
            </a:r>
            <a:r>
              <a:rPr lang="da-DK" sz="1400" dirty="0" err="1"/>
              <a:t>everyone</a:t>
            </a:r>
            <a:r>
              <a:rPr lang="da-DK" sz="1400" dirty="0"/>
              <a:t> </a:t>
            </a:r>
            <a:r>
              <a:rPr lang="da-DK" sz="1400" dirty="0" err="1"/>
              <a:t>interested</a:t>
            </a:r>
            <a:r>
              <a:rPr lang="da-DK" sz="1400" dirty="0"/>
              <a:t> </a:t>
            </a:r>
            <a:r>
              <a:rPr lang="da-DK" sz="1400" dirty="0" err="1"/>
              <a:t>learns</a:t>
            </a:r>
            <a:r>
              <a:rPr lang="da-DK" sz="1400" dirty="0"/>
              <a:t> </a:t>
            </a:r>
            <a:r>
              <a:rPr lang="da-DK" sz="1400" dirty="0" err="1"/>
              <a:t>how</a:t>
            </a:r>
            <a:r>
              <a:rPr lang="da-DK" sz="1400" dirty="0"/>
              <a:t> to </a:t>
            </a:r>
            <a:r>
              <a:rPr lang="da-DK" sz="1400" dirty="0" err="1"/>
              <a:t>use</a:t>
            </a:r>
            <a:r>
              <a:rPr lang="da-DK" sz="1400" dirty="0"/>
              <a:t> the </a:t>
            </a:r>
            <a:r>
              <a:rPr lang="da-DK" sz="1400" dirty="0" err="1"/>
              <a:t>technology</a:t>
            </a:r>
            <a:r>
              <a:rPr lang="da-DK" sz="1400" dirty="0"/>
              <a:t>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1B5C805-29ED-E07E-CA24-7DDEC31DE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9" b="-1032"/>
          <a:stretch/>
        </p:blipFill>
        <p:spPr>
          <a:xfrm>
            <a:off x="1115616" y="2633825"/>
            <a:ext cx="2887538" cy="2844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D523452-7110-368B-B58C-015B9F82E13D}"/>
              </a:ext>
            </a:extLst>
          </p:cNvPr>
          <p:cNvSpPr txBox="1"/>
          <p:nvPr/>
        </p:nvSpPr>
        <p:spPr bwMode="auto">
          <a:xfrm>
            <a:off x="1340024" y="4869160"/>
            <a:ext cx="4572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a-DK" spc="300" dirty="0">
                <a:latin typeface="+mn-lt"/>
                <a:hlinkClick r:id="rId3"/>
              </a:rPr>
              <a:t>thne@mercantec.dk</a:t>
            </a:r>
            <a:r>
              <a:rPr lang="da-DK" spc="300" dirty="0">
                <a:latin typeface="+mn-lt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a-DK" spc="300" dirty="0">
                <a:latin typeface="+mn-lt"/>
              </a:rPr>
              <a:t>+45 21727215</a:t>
            </a:r>
          </a:p>
        </p:txBody>
      </p:sp>
    </p:spTree>
    <p:extLst>
      <p:ext uri="{BB962C8B-B14F-4D97-AF65-F5344CB8AC3E}">
        <p14:creationId xmlns:p14="http://schemas.microsoft.com/office/powerpoint/2010/main" val="29774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defRPr sz="1600" dirty="0" smtClean="0">
            <a:solidFill>
              <a:schemeClr val="tx1">
                <a:lumMod val="50000"/>
                <a:lumOff val="50000"/>
              </a:schemeClr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BB44C72F270A418C8B61048F6CCDF8" ma:contentTypeVersion="0" ma:contentTypeDescription="Opret et nyt dokument." ma:contentTypeScope="" ma:versionID="71e14310f1efa74ecd7dd298ba67f0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BAB68-C968-4F68-9A14-A8EEA855F9B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F69D0A-6CBA-4813-BCF4-235CCFAAA7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3F3B9D-7F21-41DC-B445-7C6D1A5C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17535</TotalTime>
  <Words>358</Words>
  <Application>Microsoft Office PowerPoint</Application>
  <PresentationFormat>Skærmshow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</dc:creator>
  <cp:lastModifiedBy>Karsten Therkildsen</cp:lastModifiedBy>
  <cp:revision>878</cp:revision>
  <cp:lastPrinted>2018-11-06T07:55:47Z</cp:lastPrinted>
  <dcterms:created xsi:type="dcterms:W3CDTF">2016-04-18T19:12:32Z</dcterms:created>
  <dcterms:modified xsi:type="dcterms:W3CDTF">2022-06-02T07:53:06Z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0x01010078BB44C72F270A418C8B61048F6CCDF8</vt:lpwstr>
  </property>
</Properties>
</file>